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</p:sldIdLst>
  <p:sldSz cx="7781925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98" autoAdjust="0"/>
  </p:normalViewPr>
  <p:slideViewPr>
    <p:cSldViewPr snapToGrid="0" snapToObjects="1">
      <p:cViewPr>
        <p:scale>
          <a:sx n="66" d="100"/>
          <a:sy n="66" d="100"/>
        </p:scale>
        <p:origin x="-6912" y="-2376"/>
      </p:cViewPr>
      <p:guideLst>
        <p:guide orient="horz" pos="3436"/>
        <p:guide pos="24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printerSettings" Target="printerSettings/printerSettings1.bin"/><Relationship Id="rId103" Type="http://schemas.openxmlformats.org/officeDocument/2006/relationships/presProps" Target="presProps.xml"/><Relationship Id="rId104" Type="http://schemas.openxmlformats.org/officeDocument/2006/relationships/viewProps" Target="viewProps.xml"/><Relationship Id="rId105" Type="http://schemas.openxmlformats.org/officeDocument/2006/relationships/theme" Target="theme/theme1.xml"/><Relationship Id="rId10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3646" y="3388958"/>
            <a:ext cx="6614636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67290" y="6181937"/>
            <a:ext cx="5447348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57177" y="694462"/>
            <a:ext cx="2965509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9302" y="694462"/>
            <a:ext cx="876817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719" y="7010236"/>
            <a:ext cx="6614636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4719" y="4623831"/>
            <a:ext cx="6614636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9304" y="4048062"/>
            <a:ext cx="586616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55168" y="4048062"/>
            <a:ext cx="5867518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441971"/>
            <a:ext cx="3438369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9097" y="3459666"/>
            <a:ext cx="3438369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53111" y="2441971"/>
            <a:ext cx="343971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53111" y="3459666"/>
            <a:ext cx="343971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8" y="434352"/>
            <a:ext cx="2560200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2517" y="434357"/>
            <a:ext cx="435031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9098" y="2282877"/>
            <a:ext cx="2560200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5312" y="7636514"/>
            <a:ext cx="4669155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25312" y="974766"/>
            <a:ext cx="4669155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5312" y="8538047"/>
            <a:ext cx="4669155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545504"/>
            <a:ext cx="7003732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909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58826" y="10111310"/>
            <a:ext cx="246427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7704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920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2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61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69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00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70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16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8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55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33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55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48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66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6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43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71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06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56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60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328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98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02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64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22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22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904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403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372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545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65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27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669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43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169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940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129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818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761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3387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372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041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777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096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26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130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824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601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814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197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567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605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363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334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700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2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962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58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951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934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9555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143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2547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403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09155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804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98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1045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1061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6356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2384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2730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953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7290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4351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510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5922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31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6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5570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7095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6822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3875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2654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598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0037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37215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5525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39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9452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7073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0207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112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0031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8058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8073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6497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219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639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653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100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100</vt:i4>
      </vt:variant>
    </vt:vector>
  </HeadingPairs>
  <TitlesOfParts>
    <vt:vector size="101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6</cp:revision>
  <dcterms:created xsi:type="dcterms:W3CDTF">2014-08-01T06:30:10Z</dcterms:created>
  <dcterms:modified xsi:type="dcterms:W3CDTF">2014-08-01T06:50:06Z</dcterms:modified>
</cp:coreProperties>
</file>