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489238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2088" y="-104"/>
      </p:cViewPr>
      <p:guideLst>
        <p:guide orient="horz" pos="3436"/>
        <p:guide pos="4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61693" y="3388954"/>
            <a:ext cx="13165852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23386" y="6181937"/>
            <a:ext cx="10842467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022721" y="694458"/>
            <a:ext cx="5902584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12283" y="694458"/>
            <a:ext cx="17452284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23543" y="7010236"/>
            <a:ext cx="13165852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23543" y="4623827"/>
            <a:ext cx="13165852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12283" y="4048058"/>
            <a:ext cx="11676089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246526" y="4048058"/>
            <a:ext cx="11678779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4462" y="436878"/>
            <a:ext cx="13940314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4462" y="2441967"/>
            <a:ext cx="6843770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74462" y="3459662"/>
            <a:ext cx="6843770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868319" y="2441967"/>
            <a:ext cx="6846458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868319" y="3459662"/>
            <a:ext cx="6846458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4463" y="434352"/>
            <a:ext cx="5095853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55862" y="434353"/>
            <a:ext cx="8658914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74463" y="2282873"/>
            <a:ext cx="5095853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5999" y="7636510"/>
            <a:ext cx="9293543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35999" y="974766"/>
            <a:ext cx="9293543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35999" y="8538043"/>
            <a:ext cx="9293543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74462" y="436878"/>
            <a:ext cx="13940314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4462" y="2545504"/>
            <a:ext cx="13940314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74462" y="10111306"/>
            <a:ext cx="361415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292157" y="10111306"/>
            <a:ext cx="4904925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00620" y="10111306"/>
            <a:ext cx="361415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" y="0"/>
            <a:ext cx="1537970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2</cp:revision>
  <dcterms:created xsi:type="dcterms:W3CDTF">2014-08-01T06:30:10Z</dcterms:created>
  <dcterms:modified xsi:type="dcterms:W3CDTF">2014-08-01T06:39:31Z</dcterms:modified>
</cp:coreProperties>
</file>