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508288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2080" y="-104"/>
      </p:cViewPr>
      <p:guideLst>
        <p:guide orient="horz" pos="3436"/>
        <p:guide pos="48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63123" y="3388956"/>
            <a:ext cx="13182044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26244" y="6181937"/>
            <a:ext cx="10855803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046117" y="694460"/>
            <a:ext cx="5909844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13897" y="694460"/>
            <a:ext cx="17473748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25049" y="7010236"/>
            <a:ext cx="13182044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25049" y="4623829"/>
            <a:ext cx="13182044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13899" y="4048060"/>
            <a:ext cx="11690449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262818" y="4048060"/>
            <a:ext cx="11693143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5416" y="436880"/>
            <a:ext cx="13957458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5415" y="2441969"/>
            <a:ext cx="6852188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75415" y="3459664"/>
            <a:ext cx="6852188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877997" y="2441969"/>
            <a:ext cx="6854878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877997" y="3459664"/>
            <a:ext cx="6854878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5417" y="434352"/>
            <a:ext cx="5102121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63310" y="434355"/>
            <a:ext cx="8669564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75417" y="2282875"/>
            <a:ext cx="5102121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39733" y="7636512"/>
            <a:ext cx="9304973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39733" y="974766"/>
            <a:ext cx="9304973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39733" y="8538045"/>
            <a:ext cx="9304973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75416" y="436880"/>
            <a:ext cx="13957458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5416" y="2545504"/>
            <a:ext cx="13957458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75415" y="10111308"/>
            <a:ext cx="3618602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298667" y="10111308"/>
            <a:ext cx="4910957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14273" y="10111308"/>
            <a:ext cx="3618602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26" y="0"/>
            <a:ext cx="15392400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4</cp:revision>
  <dcterms:created xsi:type="dcterms:W3CDTF">2014-08-01T06:30:10Z</dcterms:created>
  <dcterms:modified xsi:type="dcterms:W3CDTF">2014-08-01T06:43:19Z</dcterms:modified>
</cp:coreProperties>
</file>