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3527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104" y="-104"/>
      </p:cViewPr>
      <p:guideLst>
        <p:guide orient="horz" pos="3436"/>
        <p:guide pos="48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5147" y="3388956"/>
            <a:ext cx="13204983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0293" y="6181937"/>
            <a:ext cx="10874693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079260" y="694460"/>
            <a:ext cx="5920128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6184" y="694460"/>
            <a:ext cx="17504155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7180" y="7010236"/>
            <a:ext cx="13204983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7180" y="4623829"/>
            <a:ext cx="13204983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6185" y="4048060"/>
            <a:ext cx="1171079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285898" y="4048060"/>
            <a:ext cx="11713491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6765" y="436880"/>
            <a:ext cx="13981747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6764" y="2441969"/>
            <a:ext cx="6864111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6764" y="3459664"/>
            <a:ext cx="6864111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891705" y="2441969"/>
            <a:ext cx="6866807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891705" y="3459664"/>
            <a:ext cx="6866807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6766" y="434352"/>
            <a:ext cx="5110999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73862" y="434355"/>
            <a:ext cx="8684650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6766" y="2282875"/>
            <a:ext cx="5110999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5023" y="7636512"/>
            <a:ext cx="932116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5023" y="974766"/>
            <a:ext cx="932116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45023" y="8538045"/>
            <a:ext cx="932116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6765" y="436880"/>
            <a:ext cx="13981747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6765" y="2545504"/>
            <a:ext cx="13981747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6764" y="10111308"/>
            <a:ext cx="362489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07888" y="10111308"/>
            <a:ext cx="491950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3614" y="10111308"/>
            <a:ext cx="362489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6" y="0"/>
            <a:ext cx="15454121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4</cp:revision>
  <dcterms:created xsi:type="dcterms:W3CDTF">2014-08-01T06:30:10Z</dcterms:created>
  <dcterms:modified xsi:type="dcterms:W3CDTF">2014-08-01T06:55:57Z</dcterms:modified>
</cp:coreProperties>
</file>