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44800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120" y="-104"/>
      </p:cViewPr>
      <p:guideLst>
        <p:guide orient="horz" pos="3436"/>
        <p:guide pos="48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5862" y="3388957"/>
            <a:ext cx="13213079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1722" y="6181937"/>
            <a:ext cx="10881361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090958" y="694461"/>
            <a:ext cx="5923758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6991" y="694461"/>
            <a:ext cx="17514887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7933" y="7010236"/>
            <a:ext cx="13213079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7933" y="4623830"/>
            <a:ext cx="13213079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6993" y="4048061"/>
            <a:ext cx="1171797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294044" y="4048061"/>
            <a:ext cx="11720673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242" y="436881"/>
            <a:ext cx="13990319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7241" y="2441970"/>
            <a:ext cx="6868320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7241" y="3459665"/>
            <a:ext cx="6868320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896544" y="2441970"/>
            <a:ext cx="6871017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896544" y="3459665"/>
            <a:ext cx="6871017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243" y="434352"/>
            <a:ext cx="5114133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77585" y="434356"/>
            <a:ext cx="8689975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7243" y="2282876"/>
            <a:ext cx="5114133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6890" y="7636513"/>
            <a:ext cx="9326880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6890" y="974766"/>
            <a:ext cx="9326880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46890" y="8538046"/>
            <a:ext cx="9326880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7242" y="436881"/>
            <a:ext cx="13990319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7242" y="2545504"/>
            <a:ext cx="13990319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7241" y="10111309"/>
            <a:ext cx="3627121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11143" y="10111309"/>
            <a:ext cx="4922519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40440" y="10111309"/>
            <a:ext cx="3627121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4" y="0"/>
            <a:ext cx="154305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5</cp:revision>
  <dcterms:created xsi:type="dcterms:W3CDTF">2014-08-01T06:30:10Z</dcterms:created>
  <dcterms:modified xsi:type="dcterms:W3CDTF">2014-08-01T06:55:21Z</dcterms:modified>
</cp:coreProperties>
</file>