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63850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2096" y="-104"/>
      </p:cViewPr>
      <p:guideLst>
        <p:guide orient="horz" pos="3436"/>
        <p:guide pos="49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7291" y="3388957"/>
            <a:ext cx="13229272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34580" y="6181937"/>
            <a:ext cx="10894696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14354" y="694461"/>
            <a:ext cx="5931017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18606" y="694461"/>
            <a:ext cx="17536351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9438" y="7010236"/>
            <a:ext cx="13229272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29438" y="4623830"/>
            <a:ext cx="13229272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8606" y="4048061"/>
            <a:ext cx="1173233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10336" y="4048061"/>
            <a:ext cx="1173503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195" y="436881"/>
            <a:ext cx="14007464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8193" y="2441970"/>
            <a:ext cx="6876737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8193" y="3459665"/>
            <a:ext cx="6876737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06221" y="2441970"/>
            <a:ext cx="687943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06221" y="3459665"/>
            <a:ext cx="687943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195" y="434352"/>
            <a:ext cx="5120400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5034" y="434356"/>
            <a:ext cx="8700624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8195" y="2282876"/>
            <a:ext cx="5120400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0624" y="7636513"/>
            <a:ext cx="9338310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50624" y="974766"/>
            <a:ext cx="9338310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50624" y="8538046"/>
            <a:ext cx="9338310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8195" y="436881"/>
            <a:ext cx="14007464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8195" y="2545504"/>
            <a:ext cx="14007464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8193" y="10111309"/>
            <a:ext cx="363156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17652" y="10111309"/>
            <a:ext cx="4928552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54093" y="10111309"/>
            <a:ext cx="363156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0" y="0"/>
            <a:ext cx="15484329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5</cp:revision>
  <dcterms:created xsi:type="dcterms:W3CDTF">2014-08-01T06:30:10Z</dcterms:created>
  <dcterms:modified xsi:type="dcterms:W3CDTF">2014-08-01T07:09:01Z</dcterms:modified>
</cp:coreProperties>
</file>