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71788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2104" y="-104"/>
      </p:cViewPr>
      <p:guideLst>
        <p:guide orient="horz" pos="3436"/>
        <p:guide pos="49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7887" y="3388958"/>
            <a:ext cx="13236019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35771" y="6181937"/>
            <a:ext cx="10900253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124103" y="694462"/>
            <a:ext cx="5934042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19278" y="694462"/>
            <a:ext cx="17545295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0065" y="7010236"/>
            <a:ext cx="13236019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0065" y="4623831"/>
            <a:ext cx="13236019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19280" y="4048062"/>
            <a:ext cx="1173831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17125" y="4048062"/>
            <a:ext cx="11741022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592" y="436882"/>
            <a:ext cx="14014608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8591" y="2441971"/>
            <a:ext cx="6880244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8591" y="3459666"/>
            <a:ext cx="6880244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10254" y="2441971"/>
            <a:ext cx="6882946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10254" y="3459666"/>
            <a:ext cx="6882946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593" y="434352"/>
            <a:ext cx="5123012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88137" y="434357"/>
            <a:ext cx="870506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8593" y="2282877"/>
            <a:ext cx="5123012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52180" y="7636514"/>
            <a:ext cx="9343073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52180" y="974766"/>
            <a:ext cx="9343073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52180" y="8538047"/>
            <a:ext cx="9343073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8592" y="436882"/>
            <a:ext cx="14014608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8592" y="2545504"/>
            <a:ext cx="14014608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8591" y="10111310"/>
            <a:ext cx="3633418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20365" y="10111310"/>
            <a:ext cx="4931065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59782" y="10111310"/>
            <a:ext cx="3633418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" y="0"/>
            <a:ext cx="154686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6</cp:revision>
  <dcterms:created xsi:type="dcterms:W3CDTF">2014-08-01T06:30:10Z</dcterms:created>
  <dcterms:modified xsi:type="dcterms:W3CDTF">2014-08-01T07:08:21Z</dcterms:modified>
</cp:coreProperties>
</file>