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608300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-2152" y="-128"/>
      </p:cViewPr>
      <p:guideLst>
        <p:guide orient="horz" pos="3436"/>
        <p:guide pos="49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70626" y="3388959"/>
            <a:ext cx="13267054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41248" y="6181937"/>
            <a:ext cx="10925811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9168944" y="694463"/>
            <a:ext cx="5947956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22371" y="694463"/>
            <a:ext cx="17586435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2950" y="7010236"/>
            <a:ext cx="13267054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32950" y="4623832"/>
            <a:ext cx="13267054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22374" y="4048063"/>
            <a:ext cx="11765839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3348351" y="4048063"/>
            <a:ext cx="11768551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0417" y="436883"/>
            <a:ext cx="14047469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0417" y="2441972"/>
            <a:ext cx="6896376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80417" y="3459666"/>
            <a:ext cx="6896376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928803" y="2441972"/>
            <a:ext cx="6899084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7928803" y="3459666"/>
            <a:ext cx="6899084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0419" y="434352"/>
            <a:ext cx="5135024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02412" y="434358"/>
            <a:ext cx="8725474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80419" y="2282877"/>
            <a:ext cx="5135024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59337" y="7636515"/>
            <a:ext cx="9364980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59337" y="974766"/>
            <a:ext cx="9364980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059337" y="8538048"/>
            <a:ext cx="9364980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0417" y="436883"/>
            <a:ext cx="14047469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0417" y="2545504"/>
            <a:ext cx="14047469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80416" y="10111311"/>
            <a:ext cx="3641937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32839" y="10111311"/>
            <a:ext cx="4942628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85949" y="10111311"/>
            <a:ext cx="3641937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9" y="0"/>
            <a:ext cx="15530330" cy="1090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7</cp:revision>
  <dcterms:created xsi:type="dcterms:W3CDTF">2014-08-01T06:30:10Z</dcterms:created>
  <dcterms:modified xsi:type="dcterms:W3CDTF">2014-08-01T07:07:31Z</dcterms:modified>
</cp:coreProperties>
</file>