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printerSettings" Target="printerSettings/printerSettings1.bin"/><Relationship Id="rId143" Type="http://schemas.openxmlformats.org/officeDocument/2006/relationships/presProps" Target="presProps.xml"/><Relationship Id="rId144" Type="http://schemas.openxmlformats.org/officeDocument/2006/relationships/viewProps" Target="viewProps.xml"/><Relationship Id="rId145" Type="http://schemas.openxmlformats.org/officeDocument/2006/relationships/theme" Target="theme/theme1.xml"/><Relationship Id="rId14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210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1673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4197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3589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673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967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4504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086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2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15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789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699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48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773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517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577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0503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2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106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5646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0201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8637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6952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964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09280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74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2656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1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9011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23090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485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4320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96891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6846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8014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2384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8931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04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9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140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140</vt:i4>
      </vt:variant>
    </vt:vector>
  </HeadingPairs>
  <TitlesOfParts>
    <vt:vector size="14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8</cp:revision>
  <dcterms:created xsi:type="dcterms:W3CDTF">2014-08-01T06:30:10Z</dcterms:created>
  <dcterms:modified xsi:type="dcterms:W3CDTF">2014-08-01T07:00:02Z</dcterms:modified>
</cp:coreProperties>
</file>