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581313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2056" y="-104"/>
      </p:cViewPr>
      <p:guideLst>
        <p:guide orient="horz" pos="3436"/>
        <p:guide pos="490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68601" y="3388957"/>
            <a:ext cx="13244115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37198" y="6181937"/>
            <a:ext cx="10906920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135801" y="694461"/>
            <a:ext cx="5937672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20084" y="694461"/>
            <a:ext cx="17556028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0818" y="7010236"/>
            <a:ext cx="13244115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30818" y="4623830"/>
            <a:ext cx="13244115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20086" y="4048061"/>
            <a:ext cx="11745497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325271" y="4048061"/>
            <a:ext cx="11748204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9067" y="436881"/>
            <a:ext cx="14023181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9067" y="2441970"/>
            <a:ext cx="6884452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79067" y="3459665"/>
            <a:ext cx="6884452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15093" y="2441970"/>
            <a:ext cx="6887156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15093" y="3459665"/>
            <a:ext cx="6887156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9067" y="434352"/>
            <a:ext cx="5126145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1861" y="434356"/>
            <a:ext cx="8710386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9067" y="2282876"/>
            <a:ext cx="5126145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54047" y="7636513"/>
            <a:ext cx="9348788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54047" y="974766"/>
            <a:ext cx="9348788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54047" y="8538046"/>
            <a:ext cx="9348788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79067" y="436881"/>
            <a:ext cx="14023181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9067" y="2545504"/>
            <a:ext cx="14023181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9067" y="10111309"/>
            <a:ext cx="3635640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23619" y="10111309"/>
            <a:ext cx="4934081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66607" y="10111309"/>
            <a:ext cx="3635640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8" y="0"/>
            <a:ext cx="15495439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6</cp:revision>
  <dcterms:created xsi:type="dcterms:W3CDTF">2014-08-01T06:30:10Z</dcterms:created>
  <dcterms:modified xsi:type="dcterms:W3CDTF">2014-08-01T07:16:32Z</dcterms:modified>
</cp:coreProperties>
</file>