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1" r:id="rId147"/>
    <p:sldId id="402" r:id="rId148"/>
    <p:sldId id="403" r:id="rId149"/>
    <p:sldId id="404" r:id="rId150"/>
    <p:sldId id="405" r:id="rId151"/>
    <p:sldId id="406" r:id="rId152"/>
    <p:sldId id="407" r:id="rId153"/>
    <p:sldId id="408" r:id="rId154"/>
    <p:sldId id="409" r:id="rId155"/>
    <p:sldId id="410" r:id="rId156"/>
    <p:sldId id="411" r:id="rId157"/>
    <p:sldId id="412" r:id="rId158"/>
    <p:sldId id="413" r:id="rId159"/>
    <p:sldId id="414" r:id="rId160"/>
    <p:sldId id="415" r:id="rId161"/>
  </p:sldIdLst>
  <p:sldSz cx="7781925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98" autoAdjust="0"/>
  </p:normalViewPr>
  <p:slideViewPr>
    <p:cSldViewPr snapToGrid="0" snapToObjects="1">
      <p:cViewPr>
        <p:scale>
          <a:sx n="66" d="100"/>
          <a:sy n="66" d="100"/>
        </p:scale>
        <p:origin x="-6912" y="-2376"/>
      </p:cViewPr>
      <p:guideLst>
        <p:guide orient="horz" pos="3436"/>
        <p:guide pos="24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slide" Target="slides/slide14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150" Type="http://schemas.openxmlformats.org/officeDocument/2006/relationships/slide" Target="slides/slide149.xml"/><Relationship Id="rId151" Type="http://schemas.openxmlformats.org/officeDocument/2006/relationships/slide" Target="slides/slide150.xml"/><Relationship Id="rId152" Type="http://schemas.openxmlformats.org/officeDocument/2006/relationships/slide" Target="slides/slide15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53" Type="http://schemas.openxmlformats.org/officeDocument/2006/relationships/slide" Target="slides/slide152.xml"/><Relationship Id="rId154" Type="http://schemas.openxmlformats.org/officeDocument/2006/relationships/slide" Target="slides/slide153.xml"/><Relationship Id="rId155" Type="http://schemas.openxmlformats.org/officeDocument/2006/relationships/slide" Target="slides/slide154.xml"/><Relationship Id="rId156" Type="http://schemas.openxmlformats.org/officeDocument/2006/relationships/slide" Target="slides/slide155.xml"/><Relationship Id="rId157" Type="http://schemas.openxmlformats.org/officeDocument/2006/relationships/slide" Target="slides/slide156.xml"/><Relationship Id="rId158" Type="http://schemas.openxmlformats.org/officeDocument/2006/relationships/slide" Target="slides/slide157.xml"/><Relationship Id="rId159" Type="http://schemas.openxmlformats.org/officeDocument/2006/relationships/slide" Target="slides/slide15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160" Type="http://schemas.openxmlformats.org/officeDocument/2006/relationships/slide" Target="slides/slide159.xml"/><Relationship Id="rId161" Type="http://schemas.openxmlformats.org/officeDocument/2006/relationships/slide" Target="slides/slide160.xml"/><Relationship Id="rId162" Type="http://schemas.openxmlformats.org/officeDocument/2006/relationships/printerSettings" Target="printerSettings/printerSettings1.bin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63" Type="http://schemas.openxmlformats.org/officeDocument/2006/relationships/presProps" Target="presProps.xml"/><Relationship Id="rId164" Type="http://schemas.openxmlformats.org/officeDocument/2006/relationships/viewProps" Target="viewProps.xml"/><Relationship Id="rId165" Type="http://schemas.openxmlformats.org/officeDocument/2006/relationships/theme" Target="theme/theme1.xml"/><Relationship Id="rId166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100" Type="http://schemas.openxmlformats.org/officeDocument/2006/relationships/slide" Target="slides/slide99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3646" y="3388958"/>
            <a:ext cx="6614636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67290" y="6181937"/>
            <a:ext cx="5447348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57177" y="694462"/>
            <a:ext cx="2965509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9302" y="694462"/>
            <a:ext cx="876817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719" y="7010236"/>
            <a:ext cx="6614636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4719" y="4623831"/>
            <a:ext cx="6614636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9304" y="4048062"/>
            <a:ext cx="586616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55168" y="4048062"/>
            <a:ext cx="5867518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441971"/>
            <a:ext cx="3438369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9097" y="3459666"/>
            <a:ext cx="3438369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53111" y="2441971"/>
            <a:ext cx="343971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53111" y="3459666"/>
            <a:ext cx="343971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8" y="434352"/>
            <a:ext cx="2560200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2517" y="434357"/>
            <a:ext cx="435031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9098" y="2282877"/>
            <a:ext cx="2560200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5312" y="7636514"/>
            <a:ext cx="4669155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25312" y="974766"/>
            <a:ext cx="4669155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5312" y="8538047"/>
            <a:ext cx="4669155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545504"/>
            <a:ext cx="7003732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909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8826" y="10111310"/>
            <a:ext cx="246427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7704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20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236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3210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1673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54197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3589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6673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5967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4504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0862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7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6166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2832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1157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07896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5699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748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9773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6517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577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0503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222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6996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0106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5646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0201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86376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6952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1964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09280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974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426560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81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00882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90113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23090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04856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43203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96891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6846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80146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23842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189315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04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70391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29630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25205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217585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591513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891609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01532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4713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564137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34303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22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16057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06327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47527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02106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80106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51493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980376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00569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41067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95062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34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8597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25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55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33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55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48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6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6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43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718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069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561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60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328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98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02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64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225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22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904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403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372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545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65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277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66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43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169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940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129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818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761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387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372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041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777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0965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26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130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824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601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814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197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567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605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3630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3345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7003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2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962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58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951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934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9555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143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254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403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915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8043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98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1045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1061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6356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2384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730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953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7290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4351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510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5922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31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6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5570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7095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6822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3875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2654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598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0037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7215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5525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39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9452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7073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0207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112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0314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8058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8073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6497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219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39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653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160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160</vt:i4>
      </vt:variant>
    </vt:vector>
  </HeadingPairs>
  <TitlesOfParts>
    <vt:vector size="161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9</cp:revision>
  <dcterms:created xsi:type="dcterms:W3CDTF">2014-08-01T06:30:10Z</dcterms:created>
  <dcterms:modified xsi:type="dcterms:W3CDTF">2014-08-01T07:01:10Z</dcterms:modified>
</cp:coreProperties>
</file>