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27350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064" y="-104"/>
      </p:cViewPr>
      <p:guideLst>
        <p:guide orient="horz" pos="3436"/>
        <p:guide pos="49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2054" y="3388959"/>
            <a:ext cx="13283247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4106" y="6181937"/>
            <a:ext cx="10939146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92341" y="694463"/>
            <a:ext cx="5955215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3987" y="694463"/>
            <a:ext cx="17607899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454" y="7010236"/>
            <a:ext cx="13283247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4454" y="4623832"/>
            <a:ext cx="13283247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3987" y="4048063"/>
            <a:ext cx="11780199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64642" y="4048063"/>
            <a:ext cx="11782915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371" y="436883"/>
            <a:ext cx="14064614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1368" y="2441972"/>
            <a:ext cx="690479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1368" y="3459666"/>
            <a:ext cx="690479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38478" y="2441972"/>
            <a:ext cx="690750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38478" y="3459666"/>
            <a:ext cx="690750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370" y="434352"/>
            <a:ext cx="5141292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09860" y="434358"/>
            <a:ext cx="873612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1370" y="2282877"/>
            <a:ext cx="5141292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63071" y="7636515"/>
            <a:ext cx="9376410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63071" y="974766"/>
            <a:ext cx="9376410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63071" y="8538048"/>
            <a:ext cx="9376410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1371" y="436883"/>
            <a:ext cx="14064614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1371" y="2545504"/>
            <a:ext cx="14064614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1368" y="10111311"/>
            <a:ext cx="36463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39349" y="10111311"/>
            <a:ext cx="4948660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99602" y="10111311"/>
            <a:ext cx="36463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" y="0"/>
            <a:ext cx="155194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7</cp:revision>
  <dcterms:created xsi:type="dcterms:W3CDTF">2014-08-01T06:30:10Z</dcterms:created>
  <dcterms:modified xsi:type="dcterms:W3CDTF">2014-08-01T07:20:36Z</dcterms:modified>
</cp:coreProperties>
</file>