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416" r:id="rId24"/>
    <p:sldId id="417" r:id="rId25"/>
    <p:sldId id="418" r:id="rId26"/>
    <p:sldId id="419" r:id="rId27"/>
    <p:sldId id="420" r:id="rId28"/>
    <p:sldId id="421" r:id="rId29"/>
    <p:sldId id="422" r:id="rId30"/>
    <p:sldId id="423" r:id="rId31"/>
    <p:sldId id="424" r:id="rId32"/>
    <p:sldId id="425" r:id="rId33"/>
    <p:sldId id="426" r:id="rId34"/>
    <p:sldId id="427" r:id="rId35"/>
    <p:sldId id="428" r:id="rId36"/>
    <p:sldId id="429" r:id="rId37"/>
    <p:sldId id="430" r:id="rId38"/>
    <p:sldId id="431" r:id="rId39"/>
    <p:sldId id="432" r:id="rId40"/>
    <p:sldId id="433" r:id="rId41"/>
    <p:sldId id="434" r:id="rId42"/>
    <p:sldId id="435" r:id="rId43"/>
    <p:sldId id="436" r:id="rId44"/>
    <p:sldId id="437" r:id="rId45"/>
    <p:sldId id="278" r:id="rId46"/>
    <p:sldId id="279" r:id="rId47"/>
    <p:sldId id="280" r:id="rId48"/>
    <p:sldId id="281" r:id="rId49"/>
    <p:sldId id="282" r:id="rId50"/>
    <p:sldId id="283" r:id="rId51"/>
    <p:sldId id="284" r:id="rId52"/>
    <p:sldId id="285" r:id="rId53"/>
    <p:sldId id="286" r:id="rId54"/>
    <p:sldId id="287" r:id="rId55"/>
    <p:sldId id="288" r:id="rId56"/>
    <p:sldId id="289" r:id="rId57"/>
    <p:sldId id="290" r:id="rId58"/>
    <p:sldId id="291" r:id="rId59"/>
    <p:sldId id="292" r:id="rId60"/>
    <p:sldId id="293" r:id="rId61"/>
    <p:sldId id="294" r:id="rId62"/>
    <p:sldId id="295" r:id="rId63"/>
    <p:sldId id="296" r:id="rId64"/>
    <p:sldId id="297" r:id="rId65"/>
    <p:sldId id="298" r:id="rId66"/>
    <p:sldId id="299" r:id="rId67"/>
    <p:sldId id="300" r:id="rId68"/>
    <p:sldId id="301" r:id="rId69"/>
    <p:sldId id="302" r:id="rId70"/>
    <p:sldId id="303" r:id="rId71"/>
    <p:sldId id="304" r:id="rId72"/>
    <p:sldId id="305" r:id="rId73"/>
    <p:sldId id="306" r:id="rId74"/>
    <p:sldId id="307" r:id="rId75"/>
    <p:sldId id="308" r:id="rId76"/>
    <p:sldId id="309" r:id="rId77"/>
    <p:sldId id="310" r:id="rId78"/>
    <p:sldId id="311" r:id="rId79"/>
    <p:sldId id="312" r:id="rId80"/>
    <p:sldId id="313" r:id="rId81"/>
    <p:sldId id="314" r:id="rId82"/>
    <p:sldId id="315" r:id="rId83"/>
    <p:sldId id="316" r:id="rId84"/>
    <p:sldId id="317" r:id="rId85"/>
    <p:sldId id="318" r:id="rId86"/>
    <p:sldId id="319" r:id="rId87"/>
    <p:sldId id="320" r:id="rId88"/>
    <p:sldId id="321" r:id="rId89"/>
    <p:sldId id="322" r:id="rId90"/>
    <p:sldId id="323" r:id="rId91"/>
    <p:sldId id="324" r:id="rId92"/>
    <p:sldId id="325" r:id="rId93"/>
    <p:sldId id="326" r:id="rId94"/>
    <p:sldId id="327" r:id="rId95"/>
    <p:sldId id="328" r:id="rId96"/>
    <p:sldId id="329" r:id="rId97"/>
    <p:sldId id="330" r:id="rId98"/>
    <p:sldId id="331" r:id="rId99"/>
    <p:sldId id="332" r:id="rId100"/>
    <p:sldId id="333" r:id="rId101"/>
    <p:sldId id="334" r:id="rId102"/>
    <p:sldId id="335" r:id="rId103"/>
    <p:sldId id="336" r:id="rId104"/>
    <p:sldId id="337" r:id="rId105"/>
    <p:sldId id="338" r:id="rId106"/>
    <p:sldId id="339" r:id="rId107"/>
    <p:sldId id="340" r:id="rId108"/>
    <p:sldId id="341" r:id="rId109"/>
    <p:sldId id="342" r:id="rId110"/>
    <p:sldId id="343" r:id="rId111"/>
    <p:sldId id="344" r:id="rId112"/>
    <p:sldId id="345" r:id="rId113"/>
    <p:sldId id="346" r:id="rId114"/>
    <p:sldId id="347" r:id="rId115"/>
    <p:sldId id="348" r:id="rId116"/>
    <p:sldId id="349" r:id="rId117"/>
    <p:sldId id="350" r:id="rId118"/>
    <p:sldId id="351" r:id="rId119"/>
    <p:sldId id="352" r:id="rId120"/>
    <p:sldId id="353" r:id="rId121"/>
    <p:sldId id="354" r:id="rId122"/>
    <p:sldId id="355" r:id="rId123"/>
    <p:sldId id="356" r:id="rId124"/>
    <p:sldId id="357" r:id="rId125"/>
    <p:sldId id="358" r:id="rId126"/>
    <p:sldId id="359" r:id="rId127"/>
    <p:sldId id="360" r:id="rId128"/>
    <p:sldId id="361" r:id="rId129"/>
    <p:sldId id="362" r:id="rId130"/>
    <p:sldId id="363" r:id="rId131"/>
    <p:sldId id="364" r:id="rId132"/>
    <p:sldId id="365" r:id="rId133"/>
    <p:sldId id="366" r:id="rId134"/>
    <p:sldId id="367" r:id="rId135"/>
    <p:sldId id="368" r:id="rId136"/>
    <p:sldId id="369" r:id="rId137"/>
    <p:sldId id="370" r:id="rId138"/>
    <p:sldId id="371" r:id="rId139"/>
    <p:sldId id="372" r:id="rId140"/>
    <p:sldId id="373" r:id="rId141"/>
    <p:sldId id="374" r:id="rId142"/>
    <p:sldId id="375" r:id="rId143"/>
    <p:sldId id="376" r:id="rId144"/>
    <p:sldId id="377" r:id="rId145"/>
    <p:sldId id="378" r:id="rId146"/>
    <p:sldId id="379" r:id="rId147"/>
    <p:sldId id="380" r:id="rId148"/>
    <p:sldId id="381" r:id="rId149"/>
    <p:sldId id="382" r:id="rId150"/>
    <p:sldId id="383" r:id="rId151"/>
    <p:sldId id="384" r:id="rId152"/>
    <p:sldId id="385" r:id="rId153"/>
    <p:sldId id="386" r:id="rId154"/>
    <p:sldId id="387" r:id="rId155"/>
    <p:sldId id="388" r:id="rId156"/>
    <p:sldId id="389" r:id="rId157"/>
    <p:sldId id="390" r:id="rId158"/>
    <p:sldId id="391" r:id="rId159"/>
    <p:sldId id="392" r:id="rId160"/>
    <p:sldId id="393" r:id="rId161"/>
    <p:sldId id="394" r:id="rId162"/>
    <p:sldId id="395" r:id="rId163"/>
    <p:sldId id="396" r:id="rId164"/>
    <p:sldId id="397" r:id="rId165"/>
    <p:sldId id="398" r:id="rId166"/>
    <p:sldId id="399" r:id="rId167"/>
    <p:sldId id="400" r:id="rId168"/>
    <p:sldId id="401" r:id="rId169"/>
    <p:sldId id="402" r:id="rId170"/>
    <p:sldId id="403" r:id="rId171"/>
    <p:sldId id="404" r:id="rId172"/>
    <p:sldId id="405" r:id="rId173"/>
    <p:sldId id="406" r:id="rId174"/>
    <p:sldId id="407" r:id="rId175"/>
    <p:sldId id="408" r:id="rId176"/>
    <p:sldId id="409" r:id="rId177"/>
    <p:sldId id="410" r:id="rId178"/>
    <p:sldId id="411" r:id="rId179"/>
    <p:sldId id="412" r:id="rId180"/>
    <p:sldId id="413" r:id="rId181"/>
  </p:sldIdLst>
  <p:sldSz cx="7781925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98" autoAdjust="0"/>
  </p:normalViewPr>
  <p:slideViewPr>
    <p:cSldViewPr snapToGrid="0" snapToObjects="1">
      <p:cViewPr>
        <p:scale>
          <a:sx n="66" d="100"/>
          <a:sy n="66" d="100"/>
        </p:scale>
        <p:origin x="-6912" y="-2376"/>
      </p:cViewPr>
      <p:guideLst>
        <p:guide orient="horz" pos="3436"/>
        <p:guide pos="24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slide" Target="slides/slide148.xml"/><Relationship Id="rId180" Type="http://schemas.openxmlformats.org/officeDocument/2006/relationships/slide" Target="slides/slide179.xml"/><Relationship Id="rId181" Type="http://schemas.openxmlformats.org/officeDocument/2006/relationships/slide" Target="slides/slide180.xml"/><Relationship Id="rId182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83" Type="http://schemas.openxmlformats.org/officeDocument/2006/relationships/presProps" Target="presProps.xml"/><Relationship Id="rId184" Type="http://schemas.openxmlformats.org/officeDocument/2006/relationships/viewProps" Target="viewProps.xml"/><Relationship Id="rId185" Type="http://schemas.openxmlformats.org/officeDocument/2006/relationships/theme" Target="theme/theme1.xml"/><Relationship Id="rId186" Type="http://schemas.openxmlformats.org/officeDocument/2006/relationships/tableStyles" Target="tableStyles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150" Type="http://schemas.openxmlformats.org/officeDocument/2006/relationships/slide" Target="slides/slide149.xml"/><Relationship Id="rId151" Type="http://schemas.openxmlformats.org/officeDocument/2006/relationships/slide" Target="slides/slide150.xml"/><Relationship Id="rId152" Type="http://schemas.openxmlformats.org/officeDocument/2006/relationships/slide" Target="slides/slide15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53" Type="http://schemas.openxmlformats.org/officeDocument/2006/relationships/slide" Target="slides/slide152.xml"/><Relationship Id="rId154" Type="http://schemas.openxmlformats.org/officeDocument/2006/relationships/slide" Target="slides/slide153.xml"/><Relationship Id="rId155" Type="http://schemas.openxmlformats.org/officeDocument/2006/relationships/slide" Target="slides/slide154.xml"/><Relationship Id="rId156" Type="http://schemas.openxmlformats.org/officeDocument/2006/relationships/slide" Target="slides/slide155.xml"/><Relationship Id="rId157" Type="http://schemas.openxmlformats.org/officeDocument/2006/relationships/slide" Target="slides/slide156.xml"/><Relationship Id="rId158" Type="http://schemas.openxmlformats.org/officeDocument/2006/relationships/slide" Target="slides/slide157.xml"/><Relationship Id="rId159" Type="http://schemas.openxmlformats.org/officeDocument/2006/relationships/slide" Target="slides/slide15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160" Type="http://schemas.openxmlformats.org/officeDocument/2006/relationships/slide" Target="slides/slide159.xml"/><Relationship Id="rId161" Type="http://schemas.openxmlformats.org/officeDocument/2006/relationships/slide" Target="slides/slide160.xml"/><Relationship Id="rId162" Type="http://schemas.openxmlformats.org/officeDocument/2006/relationships/slide" Target="slides/slide16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63" Type="http://schemas.openxmlformats.org/officeDocument/2006/relationships/slide" Target="slides/slide162.xml"/><Relationship Id="rId164" Type="http://schemas.openxmlformats.org/officeDocument/2006/relationships/slide" Target="slides/slide163.xml"/><Relationship Id="rId165" Type="http://schemas.openxmlformats.org/officeDocument/2006/relationships/slide" Target="slides/slide164.xml"/><Relationship Id="rId166" Type="http://schemas.openxmlformats.org/officeDocument/2006/relationships/slide" Target="slides/slide165.xml"/><Relationship Id="rId167" Type="http://schemas.openxmlformats.org/officeDocument/2006/relationships/slide" Target="slides/slide166.xml"/><Relationship Id="rId168" Type="http://schemas.openxmlformats.org/officeDocument/2006/relationships/slide" Target="slides/slide167.xml"/><Relationship Id="rId169" Type="http://schemas.openxmlformats.org/officeDocument/2006/relationships/slide" Target="slides/slide16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170" Type="http://schemas.openxmlformats.org/officeDocument/2006/relationships/slide" Target="slides/slide169.xml"/><Relationship Id="rId171" Type="http://schemas.openxmlformats.org/officeDocument/2006/relationships/slide" Target="slides/slide170.xml"/><Relationship Id="rId172" Type="http://schemas.openxmlformats.org/officeDocument/2006/relationships/slide" Target="slides/slide171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173" Type="http://schemas.openxmlformats.org/officeDocument/2006/relationships/slide" Target="slides/slide172.xml"/><Relationship Id="rId174" Type="http://schemas.openxmlformats.org/officeDocument/2006/relationships/slide" Target="slides/slide173.xml"/><Relationship Id="rId175" Type="http://schemas.openxmlformats.org/officeDocument/2006/relationships/slide" Target="slides/slide174.xml"/><Relationship Id="rId176" Type="http://schemas.openxmlformats.org/officeDocument/2006/relationships/slide" Target="slides/slide175.xml"/><Relationship Id="rId177" Type="http://schemas.openxmlformats.org/officeDocument/2006/relationships/slide" Target="slides/slide176.xml"/><Relationship Id="rId178" Type="http://schemas.openxmlformats.org/officeDocument/2006/relationships/slide" Target="slides/slide177.xml"/><Relationship Id="rId179" Type="http://schemas.openxmlformats.org/officeDocument/2006/relationships/slide" Target="slides/slide17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100" Type="http://schemas.openxmlformats.org/officeDocument/2006/relationships/slide" Target="slides/slide99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83646" y="3388958"/>
            <a:ext cx="6614636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67290" y="6181937"/>
            <a:ext cx="5447348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557177" y="694462"/>
            <a:ext cx="2965509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9302" y="694462"/>
            <a:ext cx="87681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719" y="7010236"/>
            <a:ext cx="6614636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4719" y="4623831"/>
            <a:ext cx="6614636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9304" y="4048062"/>
            <a:ext cx="586616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55168" y="4048062"/>
            <a:ext cx="5867518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441971"/>
            <a:ext cx="343836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9097" y="3459666"/>
            <a:ext cx="343836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53111" y="2441971"/>
            <a:ext cx="3439718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53111" y="3459666"/>
            <a:ext cx="3439718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9098" y="434352"/>
            <a:ext cx="2560200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2517" y="434357"/>
            <a:ext cx="435031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9098" y="2282877"/>
            <a:ext cx="2560200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5312" y="7636514"/>
            <a:ext cx="4669155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25312" y="974766"/>
            <a:ext cx="4669155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25312" y="8538047"/>
            <a:ext cx="4669155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9097" y="436882"/>
            <a:ext cx="7003732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9097" y="2545504"/>
            <a:ext cx="7003732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909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8826" y="10111310"/>
            <a:ext cx="2464276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77047" y="10111310"/>
            <a:ext cx="1815783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20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5922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3186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55700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97095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6822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3875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2654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5598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00374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72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061661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5525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3952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870733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0207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67112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00314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28058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0733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26497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6996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639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65339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2363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032109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16732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541975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3589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66733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59670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4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00882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08626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737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28322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11572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0789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56999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7483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97738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665177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5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970391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30503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222739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301067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56469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02014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986376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69526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19645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009280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816057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2656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81942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90113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23090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04856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43203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9689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368467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80146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23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8597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189315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04758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29630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25205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217585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591513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91609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01532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4713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564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55422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34303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122859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06327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47527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02106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80106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351493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980376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00569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41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33017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95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55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248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6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336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43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326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0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33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224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552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688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82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648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5149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470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292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0853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6235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42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6161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226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408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97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5169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804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7629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4612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6109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2336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1718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069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561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602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632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130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98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0289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2258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228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904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403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3721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6545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6596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27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962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6693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4337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9408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1295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18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7617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387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3729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50415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77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1045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965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72600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8246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6011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8141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41974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5679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6055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3630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33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6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7003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72630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583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9519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29347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49555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1432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2547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4034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91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9452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180437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9884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91061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356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3847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7302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953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97290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" y="88900"/>
            <a:ext cx="7734300" cy="107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4351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2316"/>
            <a:ext cx="7645400" cy="108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5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180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180</vt:i4>
      </vt:variant>
    </vt:vector>
  </HeadingPairs>
  <TitlesOfParts>
    <vt:vector size="181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10</cp:revision>
  <dcterms:created xsi:type="dcterms:W3CDTF">2014-08-01T06:30:10Z</dcterms:created>
  <dcterms:modified xsi:type="dcterms:W3CDTF">2014-08-01T07:02:01Z</dcterms:modified>
</cp:coreProperties>
</file>