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644813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2136" y="-128"/>
      </p:cViewPr>
      <p:guideLst>
        <p:guide orient="horz" pos="3436"/>
        <p:guide pos="49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73365" y="3388960"/>
            <a:ext cx="13298090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46726" y="6181937"/>
            <a:ext cx="10951370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213787" y="694463"/>
            <a:ext cx="5961870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25465" y="694463"/>
            <a:ext cx="17627576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5834" y="7010236"/>
            <a:ext cx="13298090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35834" y="4623833"/>
            <a:ext cx="13298090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25468" y="4048064"/>
            <a:ext cx="11793363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379578" y="4048064"/>
            <a:ext cx="11796082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243" y="436884"/>
            <a:ext cx="14080331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243" y="2441972"/>
            <a:ext cx="6912509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82243" y="3459666"/>
            <a:ext cx="6912509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947351" y="2441972"/>
            <a:ext cx="6915223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947351" y="3459666"/>
            <a:ext cx="6915223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244" y="434352"/>
            <a:ext cx="5147037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6687" y="434359"/>
            <a:ext cx="8745886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82244" y="2282877"/>
            <a:ext cx="5147037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66494" y="7636516"/>
            <a:ext cx="9386888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66494" y="974766"/>
            <a:ext cx="9386888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66494" y="8538049"/>
            <a:ext cx="9386888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82243" y="436884"/>
            <a:ext cx="14080331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243" y="2545504"/>
            <a:ext cx="14080331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82242" y="10111312"/>
            <a:ext cx="3650457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45315" y="10111312"/>
            <a:ext cx="4954190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12117" y="10111312"/>
            <a:ext cx="3650457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88" y="0"/>
            <a:ext cx="15557500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9</cp:revision>
  <dcterms:created xsi:type="dcterms:W3CDTF">2014-08-01T06:30:10Z</dcterms:created>
  <dcterms:modified xsi:type="dcterms:W3CDTF">2014-08-01T07:18:33Z</dcterms:modified>
</cp:coreProperties>
</file>