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7338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064" y="-104"/>
      </p:cViewPr>
      <p:guideLst>
        <p:guide orient="horz" pos="3436"/>
        <p:guide pos="49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5508" y="3388960"/>
            <a:ext cx="13322379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51012" y="6181937"/>
            <a:ext cx="10971374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248881" y="694463"/>
            <a:ext cx="597275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7887" y="694463"/>
            <a:ext cx="17659771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8091" y="7010236"/>
            <a:ext cx="13322379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8091" y="4623833"/>
            <a:ext cx="13322379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7888" y="4048064"/>
            <a:ext cx="11814904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404015" y="4048064"/>
            <a:ext cx="11817627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673" y="436884"/>
            <a:ext cx="14106047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3671" y="2441972"/>
            <a:ext cx="6925135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3671" y="3459666"/>
            <a:ext cx="6925135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61865" y="2441972"/>
            <a:ext cx="6927855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61865" y="3459666"/>
            <a:ext cx="6927855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673" y="434352"/>
            <a:ext cx="5156438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27861" y="434359"/>
            <a:ext cx="8761859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3673" y="2282877"/>
            <a:ext cx="5156438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72095" y="7636516"/>
            <a:ext cx="940403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72095" y="974766"/>
            <a:ext cx="940403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72095" y="8538049"/>
            <a:ext cx="940403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3673" y="436884"/>
            <a:ext cx="14106047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3673" y="2545504"/>
            <a:ext cx="14106047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3671" y="10111312"/>
            <a:ext cx="365712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55079" y="10111312"/>
            <a:ext cx="4963239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32596" y="10111312"/>
            <a:ext cx="365712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83" y="0"/>
            <a:ext cx="155448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9</cp:revision>
  <dcterms:created xsi:type="dcterms:W3CDTF">2014-08-01T06:30:10Z</dcterms:created>
  <dcterms:modified xsi:type="dcterms:W3CDTF">2014-08-01T07:24:09Z</dcterms:modified>
</cp:coreProperties>
</file>