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5717838" cy="10909300"/>
  <p:notesSz cx="6858000" cy="9144000"/>
  <p:defaultTextStyle>
    <a:defPPr>
      <a:defRPr lang="de-DE"/>
    </a:defPPr>
    <a:lvl1pPr marL="0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1pPr>
    <a:lvl2pPr marL="754243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2pPr>
    <a:lvl3pPr marL="1508486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3pPr>
    <a:lvl4pPr marL="2262729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4pPr>
    <a:lvl5pPr marL="3016971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5pPr>
    <a:lvl6pPr marL="3771214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6pPr>
    <a:lvl7pPr marL="4525457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7pPr>
    <a:lvl8pPr marL="5279700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8pPr>
    <a:lvl9pPr marL="6033943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28" d="100"/>
          <a:sy n="128" d="100"/>
        </p:scale>
        <p:origin x="-2104" y="-128"/>
      </p:cViewPr>
      <p:guideLst>
        <p:guide orient="horz" pos="3436"/>
        <p:guide pos="495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178842" y="3388961"/>
            <a:ext cx="13360161" cy="2338429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357680" y="6181937"/>
            <a:ext cx="11002488" cy="278793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542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5084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2627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0169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7712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5254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279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0339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66140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7320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19303471" y="694463"/>
            <a:ext cx="5989698" cy="1480836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331652" y="694463"/>
            <a:ext cx="17709856" cy="1480836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222445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41961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241603" y="7010236"/>
            <a:ext cx="13360161" cy="2166708"/>
          </a:xfrm>
        </p:spPr>
        <p:txBody>
          <a:bodyPr anchor="t"/>
          <a:lstStyle>
            <a:lvl1pPr algn="l">
              <a:defRPr sz="66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241603" y="4623834"/>
            <a:ext cx="13360161" cy="2386409"/>
          </a:xfrm>
        </p:spPr>
        <p:txBody>
          <a:bodyPr anchor="b"/>
          <a:lstStyle>
            <a:lvl1pPr marL="0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1pPr>
            <a:lvl2pPr marL="754243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508486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3pPr>
            <a:lvl4pPr marL="2262729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4pPr>
            <a:lvl5pPr marL="3016971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5pPr>
            <a:lvl6pPr marL="3771214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6pPr>
            <a:lvl7pPr marL="4525457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7pPr>
            <a:lvl8pPr marL="527970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8pPr>
            <a:lvl9pPr marL="6033943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42854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331655" y="4048065"/>
            <a:ext cx="11848411" cy="11454765"/>
          </a:xfrm>
        </p:spPr>
        <p:txBody>
          <a:bodyPr/>
          <a:lstStyle>
            <a:lvl1pPr>
              <a:defRPr sz="46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3442030" y="4048065"/>
            <a:ext cx="11851142" cy="11454765"/>
          </a:xfrm>
        </p:spPr>
        <p:txBody>
          <a:bodyPr/>
          <a:lstStyle>
            <a:lvl1pPr>
              <a:defRPr sz="46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07161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5895" y="436885"/>
            <a:ext cx="14146053" cy="1818217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5895" y="2441972"/>
            <a:ext cx="6944774" cy="1017695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54243" indent="0">
              <a:buNone/>
              <a:defRPr sz="3300" b="1"/>
            </a:lvl2pPr>
            <a:lvl3pPr marL="1508486" indent="0">
              <a:buNone/>
              <a:defRPr sz="3000" b="1"/>
            </a:lvl3pPr>
            <a:lvl4pPr marL="2262729" indent="0">
              <a:buNone/>
              <a:defRPr sz="2600" b="1"/>
            </a:lvl4pPr>
            <a:lvl5pPr marL="3016971" indent="0">
              <a:buNone/>
              <a:defRPr sz="2600" b="1"/>
            </a:lvl5pPr>
            <a:lvl6pPr marL="3771214" indent="0">
              <a:buNone/>
              <a:defRPr sz="2600" b="1"/>
            </a:lvl6pPr>
            <a:lvl7pPr marL="4525457" indent="0">
              <a:buNone/>
              <a:defRPr sz="2600" b="1"/>
            </a:lvl7pPr>
            <a:lvl8pPr marL="5279700" indent="0">
              <a:buNone/>
              <a:defRPr sz="2600" b="1"/>
            </a:lvl8pPr>
            <a:lvl9pPr marL="6033943" indent="0">
              <a:buNone/>
              <a:defRPr sz="2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785895" y="3459666"/>
            <a:ext cx="6944774" cy="6285475"/>
          </a:xfr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7984447" y="2441972"/>
            <a:ext cx="6947501" cy="1017695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54243" indent="0">
              <a:buNone/>
              <a:defRPr sz="3300" b="1"/>
            </a:lvl2pPr>
            <a:lvl3pPr marL="1508486" indent="0">
              <a:buNone/>
              <a:defRPr sz="3000" b="1"/>
            </a:lvl3pPr>
            <a:lvl4pPr marL="2262729" indent="0">
              <a:buNone/>
              <a:defRPr sz="2600" b="1"/>
            </a:lvl4pPr>
            <a:lvl5pPr marL="3016971" indent="0">
              <a:buNone/>
              <a:defRPr sz="2600" b="1"/>
            </a:lvl5pPr>
            <a:lvl6pPr marL="3771214" indent="0">
              <a:buNone/>
              <a:defRPr sz="2600" b="1"/>
            </a:lvl6pPr>
            <a:lvl7pPr marL="4525457" indent="0">
              <a:buNone/>
              <a:defRPr sz="2600" b="1"/>
            </a:lvl7pPr>
            <a:lvl8pPr marL="5279700" indent="0">
              <a:buNone/>
              <a:defRPr sz="2600" b="1"/>
            </a:lvl8pPr>
            <a:lvl9pPr marL="6033943" indent="0">
              <a:buNone/>
              <a:defRPr sz="2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7984447" y="3459666"/>
            <a:ext cx="6947501" cy="6285475"/>
          </a:xfr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2075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0466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113168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5896" y="434352"/>
            <a:ext cx="5171062" cy="1848520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6145238" y="434360"/>
            <a:ext cx="8786709" cy="9310785"/>
          </a:xfrm>
        </p:spPr>
        <p:txBody>
          <a:bodyPr/>
          <a:lstStyle>
            <a:lvl1pPr>
              <a:defRPr sz="5300"/>
            </a:lvl1pPr>
            <a:lvl2pPr>
              <a:defRPr sz="4600"/>
            </a:lvl2pPr>
            <a:lvl3pPr>
              <a:defRPr sz="40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785896" y="2282877"/>
            <a:ext cx="5171062" cy="7462265"/>
          </a:xfrm>
        </p:spPr>
        <p:txBody>
          <a:bodyPr/>
          <a:lstStyle>
            <a:lvl1pPr marL="0" indent="0">
              <a:buNone/>
              <a:defRPr sz="2300"/>
            </a:lvl1pPr>
            <a:lvl2pPr marL="754243" indent="0">
              <a:buNone/>
              <a:defRPr sz="2000"/>
            </a:lvl2pPr>
            <a:lvl3pPr marL="1508486" indent="0">
              <a:buNone/>
              <a:defRPr sz="1600"/>
            </a:lvl3pPr>
            <a:lvl4pPr marL="2262729" indent="0">
              <a:buNone/>
              <a:defRPr sz="1500"/>
            </a:lvl4pPr>
            <a:lvl5pPr marL="3016971" indent="0">
              <a:buNone/>
              <a:defRPr sz="1500"/>
            </a:lvl5pPr>
            <a:lvl6pPr marL="3771214" indent="0">
              <a:buNone/>
              <a:defRPr sz="1500"/>
            </a:lvl6pPr>
            <a:lvl7pPr marL="4525457" indent="0">
              <a:buNone/>
              <a:defRPr sz="1500"/>
            </a:lvl7pPr>
            <a:lvl8pPr marL="5279700" indent="0">
              <a:buNone/>
              <a:defRPr sz="1500"/>
            </a:lvl8pPr>
            <a:lvl9pPr marL="6033943" indent="0">
              <a:buNone/>
              <a:defRPr sz="15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907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080807" y="7636517"/>
            <a:ext cx="9430703" cy="901533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080807" y="974766"/>
            <a:ext cx="9430703" cy="6545580"/>
          </a:xfrm>
        </p:spPr>
        <p:txBody>
          <a:bodyPr/>
          <a:lstStyle>
            <a:lvl1pPr marL="0" indent="0">
              <a:buNone/>
              <a:defRPr sz="5300"/>
            </a:lvl1pPr>
            <a:lvl2pPr marL="754243" indent="0">
              <a:buNone/>
              <a:defRPr sz="4600"/>
            </a:lvl2pPr>
            <a:lvl3pPr marL="1508486" indent="0">
              <a:buNone/>
              <a:defRPr sz="4000"/>
            </a:lvl3pPr>
            <a:lvl4pPr marL="2262729" indent="0">
              <a:buNone/>
              <a:defRPr sz="3300"/>
            </a:lvl4pPr>
            <a:lvl5pPr marL="3016971" indent="0">
              <a:buNone/>
              <a:defRPr sz="3300"/>
            </a:lvl5pPr>
            <a:lvl6pPr marL="3771214" indent="0">
              <a:buNone/>
              <a:defRPr sz="3300"/>
            </a:lvl6pPr>
            <a:lvl7pPr marL="4525457" indent="0">
              <a:buNone/>
              <a:defRPr sz="3300"/>
            </a:lvl7pPr>
            <a:lvl8pPr marL="5279700" indent="0">
              <a:buNone/>
              <a:defRPr sz="3300"/>
            </a:lvl8pPr>
            <a:lvl9pPr marL="6033943" indent="0">
              <a:buNone/>
              <a:defRPr sz="3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080807" y="8538050"/>
            <a:ext cx="9430703" cy="1280327"/>
          </a:xfrm>
        </p:spPr>
        <p:txBody>
          <a:bodyPr/>
          <a:lstStyle>
            <a:lvl1pPr marL="0" indent="0">
              <a:buNone/>
              <a:defRPr sz="2300"/>
            </a:lvl1pPr>
            <a:lvl2pPr marL="754243" indent="0">
              <a:buNone/>
              <a:defRPr sz="2000"/>
            </a:lvl2pPr>
            <a:lvl3pPr marL="1508486" indent="0">
              <a:buNone/>
              <a:defRPr sz="1600"/>
            </a:lvl3pPr>
            <a:lvl4pPr marL="2262729" indent="0">
              <a:buNone/>
              <a:defRPr sz="1500"/>
            </a:lvl4pPr>
            <a:lvl5pPr marL="3016971" indent="0">
              <a:buNone/>
              <a:defRPr sz="1500"/>
            </a:lvl5pPr>
            <a:lvl6pPr marL="3771214" indent="0">
              <a:buNone/>
              <a:defRPr sz="1500"/>
            </a:lvl6pPr>
            <a:lvl7pPr marL="4525457" indent="0">
              <a:buNone/>
              <a:defRPr sz="1500"/>
            </a:lvl7pPr>
            <a:lvl8pPr marL="5279700" indent="0">
              <a:buNone/>
              <a:defRPr sz="1500"/>
            </a:lvl8pPr>
            <a:lvl9pPr marL="6033943" indent="0">
              <a:buNone/>
              <a:defRPr sz="15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31756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785895" y="436885"/>
            <a:ext cx="14146053" cy="1818217"/>
          </a:xfrm>
          <a:prstGeom prst="rect">
            <a:avLst/>
          </a:prstGeom>
        </p:spPr>
        <p:txBody>
          <a:bodyPr vert="horz" lIns="150849" tIns="75424" rIns="150849" bIns="75424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5895" y="2545504"/>
            <a:ext cx="14146053" cy="7199634"/>
          </a:xfrm>
          <a:prstGeom prst="rect">
            <a:avLst/>
          </a:prstGeom>
        </p:spPr>
        <p:txBody>
          <a:bodyPr vert="horz" lIns="150849" tIns="75424" rIns="150849" bIns="75424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785894" y="10111313"/>
            <a:ext cx="3667496" cy="580819"/>
          </a:xfrm>
          <a:prstGeom prst="rect">
            <a:avLst/>
          </a:prstGeom>
        </p:spPr>
        <p:txBody>
          <a:bodyPr vert="horz" lIns="150849" tIns="75424" rIns="150849" bIns="75424" rtlCol="0" anchor="ctr"/>
          <a:lstStyle>
            <a:lvl1pPr algn="l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5370265" y="10111313"/>
            <a:ext cx="4977315" cy="580819"/>
          </a:xfrm>
          <a:prstGeom prst="rect">
            <a:avLst/>
          </a:prstGeom>
        </p:spPr>
        <p:txBody>
          <a:bodyPr vert="horz" lIns="150849" tIns="75424" rIns="150849" bIns="75424" rtlCol="0" anchor="ctr"/>
          <a:lstStyle>
            <a:lvl1pPr algn="ct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1264452" y="10111313"/>
            <a:ext cx="3667496" cy="580819"/>
          </a:xfrm>
          <a:prstGeom prst="rect">
            <a:avLst/>
          </a:prstGeom>
        </p:spPr>
        <p:txBody>
          <a:bodyPr vert="horz" lIns="150849" tIns="75424" rIns="150849" bIns="75424" rtlCol="0" anchor="ctr"/>
          <a:lstStyle>
            <a:lvl1pPr algn="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000426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54243" rtl="0" eaLnBrk="1" latinLnBrk="0" hangingPunct="1">
        <a:spcBef>
          <a:spcPct val="0"/>
        </a:spcBef>
        <a:buNone/>
        <a:defRPr sz="7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65682" indent="-565682" algn="l" defTabSz="754243" rtl="0" eaLnBrk="1" latinLnBrk="0" hangingPunct="1">
        <a:spcBef>
          <a:spcPct val="20000"/>
        </a:spcBef>
        <a:buFont typeface="Arial"/>
        <a:buChar char="•"/>
        <a:defRPr sz="5300" kern="1200">
          <a:solidFill>
            <a:schemeClr val="tx1"/>
          </a:solidFill>
          <a:latin typeface="+mn-lt"/>
          <a:ea typeface="+mn-ea"/>
          <a:cs typeface="+mn-cs"/>
        </a:defRPr>
      </a:lvl1pPr>
      <a:lvl2pPr marL="1225645" indent="-471402" algn="l" defTabSz="754243" rtl="0" eaLnBrk="1" latinLnBrk="0" hangingPunct="1">
        <a:spcBef>
          <a:spcPct val="20000"/>
        </a:spcBef>
        <a:buFont typeface="Arial"/>
        <a:buChar char="–"/>
        <a:defRPr sz="4600" kern="1200">
          <a:solidFill>
            <a:schemeClr val="tx1"/>
          </a:solidFill>
          <a:latin typeface="+mn-lt"/>
          <a:ea typeface="+mn-ea"/>
          <a:cs typeface="+mn-cs"/>
        </a:defRPr>
      </a:lvl2pPr>
      <a:lvl3pPr marL="1885607" indent="-377121" algn="l" defTabSz="754243" rtl="0" eaLnBrk="1" latinLnBrk="0" hangingPunct="1">
        <a:spcBef>
          <a:spcPct val="20000"/>
        </a:spcBef>
        <a:buFont typeface="Arial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2639850" indent="-377121" algn="l" defTabSz="754243" rtl="0" eaLnBrk="1" latinLnBrk="0" hangingPunct="1">
        <a:spcBef>
          <a:spcPct val="20000"/>
        </a:spcBef>
        <a:buFont typeface="Arial"/>
        <a:buChar char="–"/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394093" indent="-377121" algn="l" defTabSz="754243" rtl="0" eaLnBrk="1" latinLnBrk="0" hangingPunct="1">
        <a:spcBef>
          <a:spcPct val="20000"/>
        </a:spcBef>
        <a:buFont typeface="Arial"/>
        <a:buChar char="»"/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148336" indent="-377121" algn="l" defTabSz="754243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902578" indent="-377121" algn="l" defTabSz="754243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656821" indent="-377121" algn="l" defTabSz="754243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411064" indent="-377121" algn="l" defTabSz="754243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54243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508486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262729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3016971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214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525457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279700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6033943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1112" y="0"/>
            <a:ext cx="15608300" cy="10909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611432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Ein Microsoft Office-Anwender</dc:creator>
  <cp:lastModifiedBy>Ein Microsoft Office-Anwender</cp:lastModifiedBy>
  <cp:revision>10</cp:revision>
  <dcterms:created xsi:type="dcterms:W3CDTF">2014-08-01T06:30:10Z</dcterms:created>
  <dcterms:modified xsi:type="dcterms:W3CDTF">2014-08-01T07:23:28Z</dcterms:modified>
</cp:coreProperties>
</file>

<file path=docProps/thumbnail.jpeg>
</file>