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717838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2104" y="-128"/>
      </p:cViewPr>
      <p:guideLst>
        <p:guide orient="horz" pos="3436"/>
        <p:guide pos="495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78842" y="3388961"/>
            <a:ext cx="13360161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57680" y="6181937"/>
            <a:ext cx="11002488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303471" y="694463"/>
            <a:ext cx="5989698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31652" y="694463"/>
            <a:ext cx="17709856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41603" y="7010236"/>
            <a:ext cx="13360161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41603" y="4623834"/>
            <a:ext cx="13360161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31655" y="4048065"/>
            <a:ext cx="11848411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442030" y="4048065"/>
            <a:ext cx="11851142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5895" y="436885"/>
            <a:ext cx="14146053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5895" y="2441972"/>
            <a:ext cx="6944774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85895" y="3459666"/>
            <a:ext cx="6944774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984447" y="2441972"/>
            <a:ext cx="6947501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984447" y="3459666"/>
            <a:ext cx="6947501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5896" y="434352"/>
            <a:ext cx="5171062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45238" y="434360"/>
            <a:ext cx="8786709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85896" y="2282877"/>
            <a:ext cx="5171062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80807" y="7636517"/>
            <a:ext cx="9430703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80807" y="974766"/>
            <a:ext cx="9430703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80807" y="8538050"/>
            <a:ext cx="9430703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5895" y="436885"/>
            <a:ext cx="14146053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5895" y="2545504"/>
            <a:ext cx="14146053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85894" y="10111313"/>
            <a:ext cx="3667496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70265" y="10111313"/>
            <a:ext cx="4977315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64452" y="10111313"/>
            <a:ext cx="3667496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" y="0"/>
            <a:ext cx="15608300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10</cp:revision>
  <dcterms:created xsi:type="dcterms:W3CDTF">2014-08-01T06:30:10Z</dcterms:created>
  <dcterms:modified xsi:type="dcterms:W3CDTF">2014-08-01T07:23:28Z</dcterms:modified>
</cp:coreProperties>
</file>