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416" r:id="rId72"/>
    <p:sldId id="417" r:id="rId73"/>
    <p:sldId id="418" r:id="rId74"/>
    <p:sldId id="419" r:id="rId75"/>
    <p:sldId id="420" r:id="rId76"/>
    <p:sldId id="421" r:id="rId77"/>
    <p:sldId id="422" r:id="rId78"/>
    <p:sldId id="423" r:id="rId79"/>
    <p:sldId id="424" r:id="rId80"/>
    <p:sldId id="425" r:id="rId81"/>
    <p:sldId id="426" r:id="rId82"/>
    <p:sldId id="427" r:id="rId83"/>
    <p:sldId id="428" r:id="rId84"/>
    <p:sldId id="429" r:id="rId85"/>
    <p:sldId id="430" r:id="rId86"/>
    <p:sldId id="431" r:id="rId87"/>
    <p:sldId id="432" r:id="rId88"/>
    <p:sldId id="433" r:id="rId89"/>
    <p:sldId id="434" r:id="rId90"/>
    <p:sldId id="435" r:id="rId91"/>
    <p:sldId id="436" r:id="rId92"/>
    <p:sldId id="437" r:id="rId93"/>
    <p:sldId id="438" r:id="rId94"/>
    <p:sldId id="439" r:id="rId95"/>
    <p:sldId id="440" r:id="rId96"/>
    <p:sldId id="441" r:id="rId97"/>
    <p:sldId id="442" r:id="rId98"/>
    <p:sldId id="443" r:id="rId99"/>
    <p:sldId id="444" r:id="rId100"/>
    <p:sldId id="445" r:id="rId101"/>
    <p:sldId id="446" r:id="rId102"/>
    <p:sldId id="447" r:id="rId103"/>
    <p:sldId id="448" r:id="rId104"/>
    <p:sldId id="449" r:id="rId105"/>
    <p:sldId id="450" r:id="rId106"/>
    <p:sldId id="451" r:id="rId107"/>
    <p:sldId id="452" r:id="rId108"/>
    <p:sldId id="453" r:id="rId109"/>
    <p:sldId id="454" r:id="rId110"/>
    <p:sldId id="455" r:id="rId111"/>
    <p:sldId id="456" r:id="rId112"/>
    <p:sldId id="457" r:id="rId113"/>
    <p:sldId id="458" r:id="rId114"/>
    <p:sldId id="459" r:id="rId115"/>
    <p:sldId id="460" r:id="rId116"/>
    <p:sldId id="461" r:id="rId117"/>
    <p:sldId id="462" r:id="rId118"/>
    <p:sldId id="463" r:id="rId119"/>
    <p:sldId id="464" r:id="rId120"/>
    <p:sldId id="465" r:id="rId121"/>
    <p:sldId id="466" r:id="rId122"/>
    <p:sldId id="467" r:id="rId123"/>
    <p:sldId id="468" r:id="rId124"/>
    <p:sldId id="469" r:id="rId125"/>
    <p:sldId id="470" r:id="rId126"/>
    <p:sldId id="471" r:id="rId127"/>
    <p:sldId id="472" r:id="rId128"/>
    <p:sldId id="473" r:id="rId129"/>
    <p:sldId id="474" r:id="rId130"/>
    <p:sldId id="475" r:id="rId131"/>
    <p:sldId id="476" r:id="rId132"/>
    <p:sldId id="477" r:id="rId133"/>
    <p:sldId id="478" r:id="rId134"/>
    <p:sldId id="479" r:id="rId135"/>
    <p:sldId id="480" r:id="rId136"/>
    <p:sldId id="481" r:id="rId137"/>
    <p:sldId id="482" r:id="rId138"/>
    <p:sldId id="483" r:id="rId139"/>
    <p:sldId id="484" r:id="rId140"/>
    <p:sldId id="485" r:id="rId141"/>
    <p:sldId id="326" r:id="rId142"/>
    <p:sldId id="327" r:id="rId143"/>
    <p:sldId id="328" r:id="rId144"/>
    <p:sldId id="329" r:id="rId145"/>
    <p:sldId id="330" r:id="rId146"/>
    <p:sldId id="331" r:id="rId147"/>
    <p:sldId id="332" r:id="rId148"/>
    <p:sldId id="333" r:id="rId149"/>
    <p:sldId id="334" r:id="rId150"/>
    <p:sldId id="335" r:id="rId151"/>
    <p:sldId id="336" r:id="rId152"/>
    <p:sldId id="337" r:id="rId153"/>
    <p:sldId id="338" r:id="rId154"/>
    <p:sldId id="339" r:id="rId155"/>
    <p:sldId id="340" r:id="rId156"/>
    <p:sldId id="341" r:id="rId157"/>
    <p:sldId id="342" r:id="rId158"/>
    <p:sldId id="343" r:id="rId159"/>
    <p:sldId id="344" r:id="rId160"/>
    <p:sldId id="345" r:id="rId161"/>
    <p:sldId id="346" r:id="rId162"/>
    <p:sldId id="347" r:id="rId163"/>
    <p:sldId id="348" r:id="rId164"/>
    <p:sldId id="349" r:id="rId165"/>
    <p:sldId id="350" r:id="rId166"/>
    <p:sldId id="351" r:id="rId167"/>
    <p:sldId id="352" r:id="rId168"/>
    <p:sldId id="353" r:id="rId169"/>
    <p:sldId id="354" r:id="rId170"/>
    <p:sldId id="355" r:id="rId171"/>
    <p:sldId id="356" r:id="rId172"/>
    <p:sldId id="357" r:id="rId173"/>
    <p:sldId id="358" r:id="rId174"/>
    <p:sldId id="359" r:id="rId175"/>
    <p:sldId id="360" r:id="rId176"/>
    <p:sldId id="361" r:id="rId177"/>
    <p:sldId id="362" r:id="rId178"/>
    <p:sldId id="363" r:id="rId179"/>
    <p:sldId id="364" r:id="rId180"/>
    <p:sldId id="365" r:id="rId181"/>
    <p:sldId id="366" r:id="rId182"/>
    <p:sldId id="367" r:id="rId183"/>
    <p:sldId id="368" r:id="rId184"/>
    <p:sldId id="369" r:id="rId185"/>
    <p:sldId id="370" r:id="rId186"/>
    <p:sldId id="371" r:id="rId187"/>
    <p:sldId id="372" r:id="rId188"/>
    <p:sldId id="373" r:id="rId189"/>
    <p:sldId id="374" r:id="rId190"/>
    <p:sldId id="375" r:id="rId191"/>
    <p:sldId id="376" r:id="rId192"/>
    <p:sldId id="377" r:id="rId193"/>
    <p:sldId id="378" r:id="rId194"/>
    <p:sldId id="379" r:id="rId195"/>
    <p:sldId id="380" r:id="rId196"/>
    <p:sldId id="381" r:id="rId197"/>
    <p:sldId id="382" r:id="rId198"/>
    <p:sldId id="383" r:id="rId199"/>
    <p:sldId id="384" r:id="rId200"/>
    <p:sldId id="385" r:id="rId201"/>
  </p:sldIdLst>
  <p:sldSz cx="7781925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98" autoAdjust="0"/>
  </p:normalViewPr>
  <p:slideViewPr>
    <p:cSldViewPr snapToGrid="0" snapToObjects="1">
      <p:cViewPr>
        <p:scale>
          <a:sx n="66" d="100"/>
          <a:sy n="66" d="100"/>
        </p:scale>
        <p:origin x="-6912" y="-2376"/>
      </p:cViewPr>
      <p:guideLst>
        <p:guide orient="horz" pos="3436"/>
        <p:guide pos="24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slide" Target="slides/slide148.xml"/><Relationship Id="rId180" Type="http://schemas.openxmlformats.org/officeDocument/2006/relationships/slide" Target="slides/slide179.xml"/><Relationship Id="rId181" Type="http://schemas.openxmlformats.org/officeDocument/2006/relationships/slide" Target="slides/slide180.xml"/><Relationship Id="rId182" Type="http://schemas.openxmlformats.org/officeDocument/2006/relationships/slide" Target="slides/slide18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83" Type="http://schemas.openxmlformats.org/officeDocument/2006/relationships/slide" Target="slides/slide182.xml"/><Relationship Id="rId184" Type="http://schemas.openxmlformats.org/officeDocument/2006/relationships/slide" Target="slides/slide183.xml"/><Relationship Id="rId185" Type="http://schemas.openxmlformats.org/officeDocument/2006/relationships/slide" Target="slides/slide184.xml"/><Relationship Id="rId186" Type="http://schemas.openxmlformats.org/officeDocument/2006/relationships/slide" Target="slides/slide185.xml"/><Relationship Id="rId187" Type="http://schemas.openxmlformats.org/officeDocument/2006/relationships/slide" Target="slides/slide186.xml"/><Relationship Id="rId188" Type="http://schemas.openxmlformats.org/officeDocument/2006/relationships/slide" Target="slides/slide187.xml"/><Relationship Id="rId189" Type="http://schemas.openxmlformats.org/officeDocument/2006/relationships/slide" Target="slides/slide18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150" Type="http://schemas.openxmlformats.org/officeDocument/2006/relationships/slide" Target="slides/slide149.xml"/><Relationship Id="rId151" Type="http://schemas.openxmlformats.org/officeDocument/2006/relationships/slide" Target="slides/slide150.xml"/><Relationship Id="rId152" Type="http://schemas.openxmlformats.org/officeDocument/2006/relationships/slide" Target="slides/slide15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53" Type="http://schemas.openxmlformats.org/officeDocument/2006/relationships/slide" Target="slides/slide152.xml"/><Relationship Id="rId154" Type="http://schemas.openxmlformats.org/officeDocument/2006/relationships/slide" Target="slides/slide153.xml"/><Relationship Id="rId155" Type="http://schemas.openxmlformats.org/officeDocument/2006/relationships/slide" Target="slides/slide154.xml"/><Relationship Id="rId156" Type="http://schemas.openxmlformats.org/officeDocument/2006/relationships/slide" Target="slides/slide155.xml"/><Relationship Id="rId157" Type="http://schemas.openxmlformats.org/officeDocument/2006/relationships/slide" Target="slides/slide156.xml"/><Relationship Id="rId158" Type="http://schemas.openxmlformats.org/officeDocument/2006/relationships/slide" Target="slides/slide157.xml"/><Relationship Id="rId159" Type="http://schemas.openxmlformats.org/officeDocument/2006/relationships/slide" Target="slides/slide158.xml"/><Relationship Id="rId190" Type="http://schemas.openxmlformats.org/officeDocument/2006/relationships/slide" Target="slides/slide189.xml"/><Relationship Id="rId191" Type="http://schemas.openxmlformats.org/officeDocument/2006/relationships/slide" Target="slides/slide190.xml"/><Relationship Id="rId192" Type="http://schemas.openxmlformats.org/officeDocument/2006/relationships/slide" Target="slides/slide19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93" Type="http://schemas.openxmlformats.org/officeDocument/2006/relationships/slide" Target="slides/slide192.xml"/><Relationship Id="rId194" Type="http://schemas.openxmlformats.org/officeDocument/2006/relationships/slide" Target="slides/slide193.xml"/><Relationship Id="rId195" Type="http://schemas.openxmlformats.org/officeDocument/2006/relationships/slide" Target="slides/slide194.xml"/><Relationship Id="rId196" Type="http://schemas.openxmlformats.org/officeDocument/2006/relationships/slide" Target="slides/slide195.xml"/><Relationship Id="rId197" Type="http://schemas.openxmlformats.org/officeDocument/2006/relationships/slide" Target="slides/slide196.xml"/><Relationship Id="rId198" Type="http://schemas.openxmlformats.org/officeDocument/2006/relationships/slide" Target="slides/slide197.xml"/><Relationship Id="rId199" Type="http://schemas.openxmlformats.org/officeDocument/2006/relationships/slide" Target="slides/slide19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160" Type="http://schemas.openxmlformats.org/officeDocument/2006/relationships/slide" Target="slides/slide159.xml"/><Relationship Id="rId161" Type="http://schemas.openxmlformats.org/officeDocument/2006/relationships/slide" Target="slides/slide160.xml"/><Relationship Id="rId162" Type="http://schemas.openxmlformats.org/officeDocument/2006/relationships/slide" Target="slides/slide16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63" Type="http://schemas.openxmlformats.org/officeDocument/2006/relationships/slide" Target="slides/slide162.xml"/><Relationship Id="rId164" Type="http://schemas.openxmlformats.org/officeDocument/2006/relationships/slide" Target="slides/slide163.xml"/><Relationship Id="rId165" Type="http://schemas.openxmlformats.org/officeDocument/2006/relationships/slide" Target="slides/slide164.xml"/><Relationship Id="rId166" Type="http://schemas.openxmlformats.org/officeDocument/2006/relationships/slide" Target="slides/slide165.xml"/><Relationship Id="rId167" Type="http://schemas.openxmlformats.org/officeDocument/2006/relationships/slide" Target="slides/slide166.xml"/><Relationship Id="rId168" Type="http://schemas.openxmlformats.org/officeDocument/2006/relationships/slide" Target="slides/slide167.xml"/><Relationship Id="rId169" Type="http://schemas.openxmlformats.org/officeDocument/2006/relationships/slide" Target="slides/slide168.xml"/><Relationship Id="rId200" Type="http://schemas.openxmlformats.org/officeDocument/2006/relationships/slide" Target="slides/slide199.xml"/><Relationship Id="rId201" Type="http://schemas.openxmlformats.org/officeDocument/2006/relationships/slide" Target="slides/slide200.xml"/><Relationship Id="rId202" Type="http://schemas.openxmlformats.org/officeDocument/2006/relationships/printerSettings" Target="printerSettings/printerSettings1.bin"/><Relationship Id="rId203" Type="http://schemas.openxmlformats.org/officeDocument/2006/relationships/presProps" Target="presProp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204" Type="http://schemas.openxmlformats.org/officeDocument/2006/relationships/viewProps" Target="viewProps.xml"/><Relationship Id="rId205" Type="http://schemas.openxmlformats.org/officeDocument/2006/relationships/theme" Target="theme/theme1.xml"/><Relationship Id="rId206" Type="http://schemas.openxmlformats.org/officeDocument/2006/relationships/tableStyles" Target="tableStyles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170" Type="http://schemas.openxmlformats.org/officeDocument/2006/relationships/slide" Target="slides/slide169.xml"/><Relationship Id="rId171" Type="http://schemas.openxmlformats.org/officeDocument/2006/relationships/slide" Target="slides/slide170.xml"/><Relationship Id="rId172" Type="http://schemas.openxmlformats.org/officeDocument/2006/relationships/slide" Target="slides/slide171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173" Type="http://schemas.openxmlformats.org/officeDocument/2006/relationships/slide" Target="slides/slide172.xml"/><Relationship Id="rId174" Type="http://schemas.openxmlformats.org/officeDocument/2006/relationships/slide" Target="slides/slide173.xml"/><Relationship Id="rId175" Type="http://schemas.openxmlformats.org/officeDocument/2006/relationships/slide" Target="slides/slide174.xml"/><Relationship Id="rId176" Type="http://schemas.openxmlformats.org/officeDocument/2006/relationships/slide" Target="slides/slide175.xml"/><Relationship Id="rId177" Type="http://schemas.openxmlformats.org/officeDocument/2006/relationships/slide" Target="slides/slide176.xml"/><Relationship Id="rId178" Type="http://schemas.openxmlformats.org/officeDocument/2006/relationships/slide" Target="slides/slide177.xml"/><Relationship Id="rId179" Type="http://schemas.openxmlformats.org/officeDocument/2006/relationships/slide" Target="slides/slide17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100" Type="http://schemas.openxmlformats.org/officeDocument/2006/relationships/slide" Target="slides/slide99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646" y="3388958"/>
            <a:ext cx="6614636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7290" y="6181937"/>
            <a:ext cx="544734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57177" y="694462"/>
            <a:ext cx="2965509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9302" y="694462"/>
            <a:ext cx="87681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719" y="7010236"/>
            <a:ext cx="6614636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719" y="4623831"/>
            <a:ext cx="6614636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9304" y="4048062"/>
            <a:ext cx="586616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55168" y="4048062"/>
            <a:ext cx="5867518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441971"/>
            <a:ext cx="343836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9097" y="3459666"/>
            <a:ext cx="343836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53111" y="2441971"/>
            <a:ext cx="343971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53111" y="3459666"/>
            <a:ext cx="343971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8" y="434352"/>
            <a:ext cx="2560200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2517" y="434357"/>
            <a:ext cx="435031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9098" y="2282877"/>
            <a:ext cx="2560200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5312" y="7636514"/>
            <a:ext cx="466915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5312" y="974766"/>
            <a:ext cx="4669155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5312" y="8538047"/>
            <a:ext cx="466915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545504"/>
            <a:ext cx="7003732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909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8826" y="10111310"/>
            <a:ext cx="246427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704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20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49548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9733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2114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0841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7834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701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0115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8177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8229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20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6166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4778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90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7453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32194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56080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182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2777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8369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08077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33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996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827875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21518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7944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325737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9329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89467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347322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97610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6974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04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00882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35453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979587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2408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09324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8232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7916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22886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127222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97267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74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7039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39206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3560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3847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73029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9535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72909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43518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5103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59227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31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16057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5570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70955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68226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38750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26544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5989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00374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72159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55256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39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597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70733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02079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1129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03148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80581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0733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64975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191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392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53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422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2363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32109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16732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541975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35891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66733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59670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45040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08626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7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33017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28322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11572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07896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56999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7483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97738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5177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5773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05032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22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5872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01067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56469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02014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86376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69526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19645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09280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742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26560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8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4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6667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90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6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43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71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06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56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60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32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9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0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64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22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22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904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403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372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545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5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27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66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4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16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940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129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1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761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387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37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41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777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96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2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130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824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601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814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97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567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605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363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334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700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2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962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58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51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934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955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43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254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403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915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804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98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1045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1061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0220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5342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8208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3626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4359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98620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7005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54800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533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6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1708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5122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5871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8041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0679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5638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2426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6016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5480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1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9452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1587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0749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78735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3475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8962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1368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8606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2920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9181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45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200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200</vt:i4>
      </vt:variant>
    </vt:vector>
  </HeadingPairs>
  <TitlesOfParts>
    <vt:vector size="201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10</cp:revision>
  <dcterms:created xsi:type="dcterms:W3CDTF">2014-08-01T06:30:10Z</dcterms:created>
  <dcterms:modified xsi:type="dcterms:W3CDTF">2014-08-01T07:02:27Z</dcterms:modified>
</cp:coreProperties>
</file>